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</p:sldIdLst>
  <p:sldSz cx="10799763" cy="71993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2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1178222"/>
            <a:ext cx="9179799" cy="2506427"/>
          </a:xfrm>
        </p:spPr>
        <p:txBody>
          <a:bodyPr anchor="b"/>
          <a:lstStyle>
            <a:lvl1pPr algn="ctr">
              <a:defRPr sz="62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3781306"/>
            <a:ext cx="8099822" cy="1738167"/>
          </a:xfrm>
        </p:spPr>
        <p:txBody>
          <a:bodyPr/>
          <a:lstStyle>
            <a:lvl1pPr marL="0" indent="0" algn="ctr">
              <a:buNone/>
              <a:defRPr sz="2520"/>
            </a:lvl1pPr>
            <a:lvl2pPr marL="479969" indent="0" algn="ctr">
              <a:buNone/>
              <a:defRPr sz="2100"/>
            </a:lvl2pPr>
            <a:lvl3pPr marL="959937" indent="0" algn="ctr">
              <a:buNone/>
              <a:defRPr sz="1890"/>
            </a:lvl3pPr>
            <a:lvl4pPr marL="1439906" indent="0" algn="ctr">
              <a:buNone/>
              <a:defRPr sz="1680"/>
            </a:lvl4pPr>
            <a:lvl5pPr marL="1919874" indent="0" algn="ctr">
              <a:buNone/>
              <a:defRPr sz="1680"/>
            </a:lvl5pPr>
            <a:lvl6pPr marL="2399843" indent="0" algn="ctr">
              <a:buNone/>
              <a:defRPr sz="1680"/>
            </a:lvl6pPr>
            <a:lvl7pPr marL="2879811" indent="0" algn="ctr">
              <a:buNone/>
              <a:defRPr sz="1680"/>
            </a:lvl7pPr>
            <a:lvl8pPr marL="3359780" indent="0" algn="ctr">
              <a:buNone/>
              <a:defRPr sz="1680"/>
            </a:lvl8pPr>
            <a:lvl9pPr marL="3839748" indent="0" algn="ctr">
              <a:buNone/>
              <a:defRPr sz="168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793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432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383297"/>
            <a:ext cx="2328699" cy="610108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383297"/>
            <a:ext cx="6851100" cy="610108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93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932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794831"/>
            <a:ext cx="9314796" cy="2994714"/>
          </a:xfrm>
        </p:spPr>
        <p:txBody>
          <a:bodyPr anchor="b"/>
          <a:lstStyle>
            <a:lvl1pPr>
              <a:defRPr sz="62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4817876"/>
            <a:ext cx="9314796" cy="15748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799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789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916484"/>
            <a:ext cx="4589899" cy="456789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916484"/>
            <a:ext cx="4589899" cy="456789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227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383299"/>
            <a:ext cx="9314796" cy="1391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1764832"/>
            <a:ext cx="4568805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2629749"/>
            <a:ext cx="4568805" cy="38679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1764832"/>
            <a:ext cx="4591306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2629749"/>
            <a:ext cx="4591306" cy="38679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479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765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408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036570"/>
            <a:ext cx="5467380" cy="5116178"/>
          </a:xfr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268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036570"/>
            <a:ext cx="5467380" cy="5116178"/>
          </a:xfrm>
        </p:spPr>
        <p:txBody>
          <a:bodyPr anchor="t"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175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383299"/>
            <a:ext cx="9314796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95D40-8B9A-4634-9187-AEEBF2F8A32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04493-E0E7-428D-95CE-2F357349F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43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80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63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85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377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37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5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007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60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81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34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45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084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28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360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14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319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312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79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873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809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52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39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45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1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239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62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456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167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48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65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9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04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12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430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078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28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07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16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7467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4455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2962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26253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287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86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65120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1184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684356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40846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6788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765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1377403" y="3049786"/>
            <a:ext cx="8099822" cy="1738167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安然一生 一生安然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4414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17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12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37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6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</TotalTime>
  <Words>4</Words>
  <Application>Microsoft Office PowerPoint</Application>
  <PresentationFormat>自定义</PresentationFormat>
  <Paragraphs>1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2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2018-08-21T01:07:35Z</dcterms:created>
  <dcterms:modified xsi:type="dcterms:W3CDTF">2018-08-29T05:58:22Z</dcterms:modified>
</cp:coreProperties>
</file>